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7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233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455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4659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7562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329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7056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86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295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564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74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467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108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494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684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97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846FE-9FBC-45D6-9697-F0C62C6B81AB}" type="datetimeFigureOut">
              <a:rPr lang="es-CO" smtClean="0"/>
              <a:t>4/05/2021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8A3112-A1DF-49A3-9FAB-3B936DBB1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965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esoreria@coofundadores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D34243ED-2AC1-40AB-B23A-0092FB3A6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07" y="346078"/>
            <a:ext cx="2857899" cy="76210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5575807-4C2C-487A-A7E7-59AD9CC2F2D7}"/>
              </a:ext>
            </a:extLst>
          </p:cNvPr>
          <p:cNvSpPr txBox="1"/>
          <p:nvPr/>
        </p:nvSpPr>
        <p:spPr>
          <a:xfrm>
            <a:off x="266007" y="967409"/>
            <a:ext cx="8361157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ASOCIADOS Y RESIDENTES COOFUNDADORES</a:t>
            </a:r>
          </a:p>
          <a:p>
            <a:endParaRPr lang="es-MX" dirty="0"/>
          </a:p>
          <a:p>
            <a:pPr algn="ctr"/>
            <a:r>
              <a:rPr lang="es-CO" sz="2800" b="1" dirty="0"/>
              <a:t>MEDIOS DE PAGO ELECTRONICOS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Nos permitimos recordarles nuestras modalidades de pago:</a:t>
            </a:r>
          </a:p>
          <a:p>
            <a:pPr algn="just"/>
            <a:endParaRPr lang="es-CO" dirty="0"/>
          </a:p>
          <a:p>
            <a:pPr algn="just"/>
            <a:r>
              <a:rPr lang="es-CO" b="1" dirty="0">
                <a:solidFill>
                  <a:srgbClr val="FF0000"/>
                </a:solidFill>
              </a:rPr>
              <a:t>TRANSFERENCIA BANCARIA</a:t>
            </a:r>
          </a:p>
          <a:p>
            <a:pPr algn="just"/>
            <a:r>
              <a:rPr lang="es-CO" dirty="0"/>
              <a:t>BANCO DE OCCIDENTE – CUENTA DE AHORROS #13866033</a:t>
            </a:r>
          </a:p>
          <a:p>
            <a:pPr algn="just"/>
            <a:endParaRPr lang="es-CO" dirty="0"/>
          </a:p>
          <a:p>
            <a:pPr algn="just"/>
            <a:r>
              <a:rPr lang="es-CO" b="1" dirty="0">
                <a:solidFill>
                  <a:srgbClr val="FF0000"/>
                </a:solidFill>
              </a:rPr>
              <a:t>CONVENIO AVVILLAS</a:t>
            </a:r>
          </a:p>
          <a:p>
            <a:pPr algn="just"/>
            <a:r>
              <a:rPr lang="es-CO" dirty="0"/>
              <a:t>CUENTA DE AHORROS #138090261 </a:t>
            </a:r>
          </a:p>
          <a:p>
            <a:pPr algn="just"/>
            <a:r>
              <a:rPr lang="es-CO" dirty="0"/>
              <a:t>COMPROBANTE UNIVERSAL DE RECAUDO</a:t>
            </a:r>
          </a:p>
          <a:p>
            <a:pPr algn="just"/>
            <a:r>
              <a:rPr lang="es-CO" dirty="0"/>
              <a:t>REF 1:  APTO No. Y BLOQUE No.</a:t>
            </a:r>
          </a:p>
          <a:p>
            <a:pPr algn="just"/>
            <a:r>
              <a:rPr lang="es-CO" dirty="0"/>
              <a:t>REF2: NUMERO DE CEDULA DEL ASOCIADO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Y en nuestro punto de pago que tenemos junto a la administración.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RECUERDA ENVIAR COPIA DE LA TRANSACCION AL CORREO </a:t>
            </a:r>
            <a:r>
              <a:rPr lang="es-CO" dirty="0">
                <a:hlinkClick r:id="rId3"/>
              </a:rPr>
              <a:t>tesoreria@coofundadores.net</a:t>
            </a:r>
            <a:endParaRPr lang="es-CO" dirty="0"/>
          </a:p>
          <a:p>
            <a:pPr algn="ctr"/>
            <a:r>
              <a:rPr lang="es-CO" b="1" dirty="0"/>
              <a:t>LA ADMINISTRACION</a:t>
            </a:r>
          </a:p>
        </p:txBody>
      </p:sp>
    </p:spTree>
    <p:extLst>
      <p:ext uri="{BB962C8B-B14F-4D97-AF65-F5344CB8AC3E}">
        <p14:creationId xmlns:p14="http://schemas.microsoft.com/office/powerpoint/2010/main" val="19376132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</TotalTime>
  <Words>83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Cooperativa Multiactiva Los Fundadores</dc:creator>
  <cp:lastModifiedBy>Coofundadores</cp:lastModifiedBy>
  <cp:revision>30</cp:revision>
  <cp:lastPrinted>2020-12-14T17:09:28Z</cp:lastPrinted>
  <dcterms:created xsi:type="dcterms:W3CDTF">2020-12-07T15:33:37Z</dcterms:created>
  <dcterms:modified xsi:type="dcterms:W3CDTF">2021-05-04T18:58:02Z</dcterms:modified>
</cp:coreProperties>
</file>