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sldIdLst>
    <p:sldId id="257" r:id="rId2"/>
  </p:sldIdLst>
  <p:sldSz cx="9144000" cy="6858000" type="screen4x3"/>
  <p:notesSz cx="7102475" cy="93884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7" autoAdjust="0"/>
    <p:restoredTop sz="94660"/>
  </p:normalViewPr>
  <p:slideViewPr>
    <p:cSldViewPr snapToGrid="0">
      <p:cViewPr varScale="1">
        <p:scale>
          <a:sx n="72" d="100"/>
          <a:sy n="72" d="100"/>
        </p:scale>
        <p:origin x="135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846FE-9FBC-45D6-9697-F0C62C6B81AB}" type="datetimeFigureOut">
              <a:rPr lang="es-CO" smtClean="0"/>
              <a:t>4/05/2021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A3112-A1DF-49A3-9FAB-3B936DBB14D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7870750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846FE-9FBC-45D6-9697-F0C62C6B81AB}" type="datetimeFigureOut">
              <a:rPr lang="es-CO" smtClean="0"/>
              <a:t>4/05/2021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A3112-A1DF-49A3-9FAB-3B936DBB14D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023360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846FE-9FBC-45D6-9697-F0C62C6B81AB}" type="datetimeFigureOut">
              <a:rPr lang="es-CO" smtClean="0"/>
              <a:t>4/05/2021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A3112-A1DF-49A3-9FAB-3B936DBB14D3}" type="slidenum">
              <a:rPr lang="es-CO" smtClean="0"/>
              <a:t>‹Nº›</a:t>
            </a:fld>
            <a:endParaRPr lang="es-CO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84558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846FE-9FBC-45D6-9697-F0C62C6B81AB}" type="datetimeFigureOut">
              <a:rPr lang="es-CO" smtClean="0"/>
              <a:t>4/05/2021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A3112-A1DF-49A3-9FAB-3B936DBB14D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346593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846FE-9FBC-45D6-9697-F0C62C6B81AB}" type="datetimeFigureOut">
              <a:rPr lang="es-CO" smtClean="0"/>
              <a:t>4/05/2021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A3112-A1DF-49A3-9FAB-3B936DBB14D3}" type="slidenum">
              <a:rPr lang="es-CO" smtClean="0"/>
              <a:t>‹Nº›</a:t>
            </a:fld>
            <a:endParaRPr lang="es-CO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375625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846FE-9FBC-45D6-9697-F0C62C6B81AB}" type="datetimeFigureOut">
              <a:rPr lang="es-CO" smtClean="0"/>
              <a:t>4/05/2021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A3112-A1DF-49A3-9FAB-3B936DBB14D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93291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846FE-9FBC-45D6-9697-F0C62C6B81AB}" type="datetimeFigureOut">
              <a:rPr lang="es-CO" smtClean="0"/>
              <a:t>4/05/2021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A3112-A1DF-49A3-9FAB-3B936DBB14D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9705643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846FE-9FBC-45D6-9697-F0C62C6B81AB}" type="datetimeFigureOut">
              <a:rPr lang="es-CO" smtClean="0"/>
              <a:t>4/05/2021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A3112-A1DF-49A3-9FAB-3B936DBB14D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88608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846FE-9FBC-45D6-9697-F0C62C6B81AB}" type="datetimeFigureOut">
              <a:rPr lang="es-CO" smtClean="0"/>
              <a:t>4/05/2021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A3112-A1DF-49A3-9FAB-3B936DBB14D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629513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846FE-9FBC-45D6-9697-F0C62C6B81AB}" type="datetimeFigureOut">
              <a:rPr lang="es-CO" smtClean="0"/>
              <a:t>4/05/2021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A3112-A1DF-49A3-9FAB-3B936DBB14D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756406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846FE-9FBC-45D6-9697-F0C62C6B81AB}" type="datetimeFigureOut">
              <a:rPr lang="es-CO" smtClean="0"/>
              <a:t>4/05/2021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A3112-A1DF-49A3-9FAB-3B936DBB14D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7477415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846FE-9FBC-45D6-9697-F0C62C6B81AB}" type="datetimeFigureOut">
              <a:rPr lang="es-CO" smtClean="0"/>
              <a:t>4/05/2021</a:t>
            </a:fld>
            <a:endParaRPr lang="es-C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A3112-A1DF-49A3-9FAB-3B936DBB14D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246761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846FE-9FBC-45D6-9697-F0C62C6B81AB}" type="datetimeFigureOut">
              <a:rPr lang="es-CO" smtClean="0"/>
              <a:t>4/05/2021</a:t>
            </a:fld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A3112-A1DF-49A3-9FAB-3B936DBB14D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310801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846FE-9FBC-45D6-9697-F0C62C6B81AB}" type="datetimeFigureOut">
              <a:rPr lang="es-CO" smtClean="0"/>
              <a:t>4/05/2021</a:t>
            </a:fld>
            <a:endParaRPr lang="es-C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A3112-A1DF-49A3-9FAB-3B936DBB14D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449487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846FE-9FBC-45D6-9697-F0C62C6B81AB}" type="datetimeFigureOut">
              <a:rPr lang="es-CO" smtClean="0"/>
              <a:t>4/05/2021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A3112-A1DF-49A3-9FAB-3B936DBB14D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968456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846FE-9FBC-45D6-9697-F0C62C6B81AB}" type="datetimeFigureOut">
              <a:rPr lang="es-CO" smtClean="0"/>
              <a:t>4/05/2021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A3112-A1DF-49A3-9FAB-3B936DBB14D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69746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1846FE-9FBC-45D6-9697-F0C62C6B81AB}" type="datetimeFigureOut">
              <a:rPr lang="es-CO" smtClean="0"/>
              <a:t>4/05/2021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7D8A3112-A1DF-49A3-9FAB-3B936DBB14D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596526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  <p:sldLayoutId id="2147483702" r:id="rId13"/>
    <p:sldLayoutId id="2147483703" r:id="rId14"/>
    <p:sldLayoutId id="2147483704" r:id="rId15"/>
    <p:sldLayoutId id="214748370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tesoreria@coofundadores.net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n 9">
            <a:extLst>
              <a:ext uri="{FF2B5EF4-FFF2-40B4-BE49-F238E27FC236}">
                <a16:creationId xmlns:a16="http://schemas.microsoft.com/office/drawing/2014/main" id="{D34243ED-2AC1-40AB-B23A-0092FB3A641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007" y="346078"/>
            <a:ext cx="2857899" cy="762106"/>
          </a:xfrm>
          <a:prstGeom prst="rect">
            <a:avLst/>
          </a:prstGeom>
        </p:spPr>
      </p:pic>
      <p:sp>
        <p:nvSpPr>
          <p:cNvPr id="2" name="CuadroTexto 1">
            <a:extLst>
              <a:ext uri="{FF2B5EF4-FFF2-40B4-BE49-F238E27FC236}">
                <a16:creationId xmlns:a16="http://schemas.microsoft.com/office/drawing/2014/main" id="{E5575807-4C2C-487A-A7E7-59AD9CC2F2D7}"/>
              </a:ext>
            </a:extLst>
          </p:cNvPr>
          <p:cNvSpPr txBox="1"/>
          <p:nvPr/>
        </p:nvSpPr>
        <p:spPr>
          <a:xfrm>
            <a:off x="266007" y="967409"/>
            <a:ext cx="8361157" cy="57861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/>
              <a:t>ASOCIADOS Y RESIDENTES COOFUNDADORES</a:t>
            </a:r>
          </a:p>
          <a:p>
            <a:endParaRPr lang="es-MX" dirty="0"/>
          </a:p>
          <a:p>
            <a:pPr algn="ctr"/>
            <a:r>
              <a:rPr lang="es-CO" sz="2800" b="1" dirty="0"/>
              <a:t>MEDIOS DE PAGO ELECTRONICOS</a:t>
            </a:r>
          </a:p>
          <a:p>
            <a:pPr algn="just"/>
            <a:endParaRPr lang="es-CO" dirty="0"/>
          </a:p>
          <a:p>
            <a:pPr algn="just"/>
            <a:r>
              <a:rPr lang="es-CO" dirty="0"/>
              <a:t>Nos permitimos recordarles nuestras modalidades de pago:</a:t>
            </a:r>
          </a:p>
          <a:p>
            <a:pPr algn="just"/>
            <a:endParaRPr lang="es-CO" dirty="0"/>
          </a:p>
          <a:p>
            <a:pPr algn="just"/>
            <a:r>
              <a:rPr lang="es-CO" b="1" dirty="0">
                <a:solidFill>
                  <a:srgbClr val="FF0000"/>
                </a:solidFill>
              </a:rPr>
              <a:t>TRANSFERENCIA BANCARIA</a:t>
            </a:r>
          </a:p>
          <a:p>
            <a:pPr algn="just"/>
            <a:r>
              <a:rPr lang="es-CO" dirty="0"/>
              <a:t>BANCO DE OCCIDENTE – CUENTA DE AHORROS #13866033</a:t>
            </a:r>
          </a:p>
          <a:p>
            <a:pPr algn="just"/>
            <a:endParaRPr lang="es-CO" dirty="0"/>
          </a:p>
          <a:p>
            <a:pPr algn="just"/>
            <a:r>
              <a:rPr lang="es-CO" b="1" dirty="0">
                <a:solidFill>
                  <a:srgbClr val="FF0000"/>
                </a:solidFill>
              </a:rPr>
              <a:t>CONVENIO AVVILLAS</a:t>
            </a:r>
          </a:p>
          <a:p>
            <a:pPr algn="just"/>
            <a:r>
              <a:rPr lang="es-CO" dirty="0"/>
              <a:t>CUENTA DE AHORROS #138090261 </a:t>
            </a:r>
          </a:p>
          <a:p>
            <a:pPr algn="just"/>
            <a:r>
              <a:rPr lang="es-CO" dirty="0"/>
              <a:t>COMPROBANTE UNIVERSAL DE RECAUDO</a:t>
            </a:r>
          </a:p>
          <a:p>
            <a:pPr algn="just"/>
            <a:r>
              <a:rPr lang="es-CO" dirty="0"/>
              <a:t>REF 1:  APTO No. Y BLOQUE No.</a:t>
            </a:r>
          </a:p>
          <a:p>
            <a:pPr algn="just"/>
            <a:r>
              <a:rPr lang="es-CO" dirty="0"/>
              <a:t>REF2: NUMERO DE CEDULA DEL ASOCIADO</a:t>
            </a:r>
          </a:p>
          <a:p>
            <a:pPr algn="just"/>
            <a:endParaRPr lang="es-CO" dirty="0"/>
          </a:p>
          <a:p>
            <a:pPr algn="just"/>
            <a:r>
              <a:rPr lang="es-CO" dirty="0"/>
              <a:t>Y en nuestro punto de pago que tenemos junto a la administración.</a:t>
            </a:r>
          </a:p>
          <a:p>
            <a:pPr algn="just"/>
            <a:endParaRPr lang="es-CO" dirty="0"/>
          </a:p>
          <a:p>
            <a:pPr algn="just"/>
            <a:r>
              <a:rPr lang="es-CO" dirty="0"/>
              <a:t>RECUERDA ENVIAR COPIA DE LA TRANSACCION AL CORREO </a:t>
            </a:r>
            <a:r>
              <a:rPr lang="es-CO" dirty="0">
                <a:hlinkClick r:id="rId3"/>
              </a:rPr>
              <a:t>tesoreria@coofundadores.net</a:t>
            </a:r>
            <a:endParaRPr lang="es-CO" dirty="0"/>
          </a:p>
          <a:p>
            <a:pPr algn="ctr"/>
            <a:r>
              <a:rPr lang="es-CO" b="1" dirty="0"/>
              <a:t>LA ADMINISTRACION</a:t>
            </a:r>
          </a:p>
        </p:txBody>
      </p:sp>
    </p:spTree>
    <p:extLst>
      <p:ext uri="{BB962C8B-B14F-4D97-AF65-F5344CB8AC3E}">
        <p14:creationId xmlns:p14="http://schemas.microsoft.com/office/powerpoint/2010/main" val="1937613211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">
  <a:themeElements>
    <a:clrScheme name="Fac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251</TotalTime>
  <Words>83</Words>
  <Application>Microsoft Office PowerPoint</Application>
  <PresentationFormat>Presentación en pantalla (4:3)</PresentationFormat>
  <Paragraphs>19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Trebuchet MS</vt:lpstr>
      <vt:lpstr>Wingdings 3</vt:lpstr>
      <vt:lpstr>Faceta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Cooperativa Multiactiva Los Fundadores</dc:creator>
  <cp:lastModifiedBy>Coofundadores</cp:lastModifiedBy>
  <cp:revision>30</cp:revision>
  <cp:lastPrinted>2020-12-14T17:09:28Z</cp:lastPrinted>
  <dcterms:created xsi:type="dcterms:W3CDTF">2020-12-07T15:33:37Z</dcterms:created>
  <dcterms:modified xsi:type="dcterms:W3CDTF">2021-05-04T18:58:02Z</dcterms:modified>
</cp:coreProperties>
</file>